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0" r:id="rId3"/>
    <p:sldId id="261" r:id="rId4"/>
    <p:sldId id="262" r:id="rId5"/>
    <p:sldId id="257" r:id="rId6"/>
    <p:sldId id="259" r:id="rId7"/>
    <p:sldId id="258" r:id="rId8"/>
  </p:sldIdLst>
  <p:sldSz cx="6858000" cy="9144000" type="letter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980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36A9CC3-A728-4E50-AE9D-6EC5110056A7}" type="datetimeFigureOut">
              <a:rPr lang="en-US"/>
              <a:pPr>
                <a:defRPr/>
              </a:pPr>
              <a:t>3/4/2015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676431-9FDC-455E-BC47-6250A3BEF0F8}" type="slidenum">
              <a:rPr lang="en-CA"/>
              <a:pPr>
                <a:defRPr/>
              </a:pPr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2781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6C13215-F7DB-4672-935E-28D634B516DE}" type="datetimeFigureOut">
              <a:rPr lang="en-US"/>
              <a:pPr>
                <a:defRPr/>
              </a:pPr>
              <a:t>3/4/2015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7CD85A-54D3-46A5-808F-51D8E8FEAC87}" type="slidenum">
              <a:rPr lang="en-CA"/>
              <a:pPr>
                <a:defRPr/>
              </a:pPr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41841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43125" y="685800"/>
            <a:ext cx="25717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3C23F5-886E-4F4F-AB14-5C9BA2252797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3762545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6335184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579144" y="0"/>
            <a:ext cx="2278856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321798" y="4450080"/>
            <a:ext cx="4860036" cy="306832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324788" y="2059749"/>
            <a:ext cx="4860036" cy="23368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D0166-265D-4644-A619-52F10836E3EA}" type="datetime1">
              <a:rPr lang="en-US"/>
              <a:pPr>
                <a:defRPr/>
              </a:pPr>
              <a:t>3/4/2015</a:t>
            </a:fld>
            <a:endParaRPr lang="en-CA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08CB4-5E1A-4793-ABF4-5D30C057A432}" type="slidenum">
              <a:rPr lang="en-CA"/>
              <a:pPr>
                <a:defRPr/>
              </a:pPr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826D4-34C1-443E-A272-B9E53413C760}" type="datetime1">
              <a:rPr lang="en-US"/>
              <a:pPr>
                <a:defRPr/>
              </a:pPr>
              <a:t>3/4/2015</a:t>
            </a:fld>
            <a:endParaRPr lang="en-C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A495F-22B3-434B-A704-D9B879665332}" type="slidenum">
              <a:rPr lang="en-CA"/>
              <a:pPr>
                <a:defRPr/>
              </a:pPr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9EC3D-F75A-44A4-8008-E9BD9AA68F2D}" type="datetime1">
              <a:rPr lang="en-US"/>
              <a:pPr>
                <a:defRPr/>
              </a:pPr>
              <a:t>3/4/2015</a:t>
            </a:fld>
            <a:endParaRPr lang="en-C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97F79-C70E-49FB-806C-3A4339FD478C}" type="slidenum">
              <a:rPr lang="en-CA"/>
              <a:pPr>
                <a:defRPr/>
              </a:pPr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bg2">
                  <a:lumMod val="50000"/>
                </a:schemeClr>
              </a:buClr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3F042-89A5-4265-A2F9-4792444021FF}" type="datetime1">
              <a:rPr lang="en-US"/>
              <a:pPr>
                <a:defRPr/>
              </a:pPr>
              <a:t>3/4/2015</a:t>
            </a:fld>
            <a:endParaRPr lang="en-C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2E32B-60D3-4FB4-92F6-BFD14A50797B}" type="slidenum">
              <a:rPr lang="en-CA"/>
              <a:pPr>
                <a:defRPr/>
              </a:pPr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6335184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579144" y="0"/>
            <a:ext cx="2278856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778450"/>
            <a:ext cx="4972050" cy="2435151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3314400"/>
            <a:ext cx="4972050" cy="1422251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41E6A-92A1-4842-8182-02F273247C4B}" type="datetime1">
              <a:rPr lang="en-US"/>
              <a:pPr>
                <a:defRPr/>
              </a:pPr>
              <a:t>3/4/2015</a:t>
            </a:fld>
            <a:endParaRPr lang="en-C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D8CA9-12E2-44A7-86B3-CA6257959197}" type="slidenum">
              <a:rPr lang="en-CA"/>
              <a:pPr>
                <a:defRPr/>
              </a:pPr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743200" cy="603461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0400" y="2133601"/>
            <a:ext cx="2743200" cy="603461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EBCE4-1A7B-4C74-9CC4-A1608ABA8AB0}" type="datetime1">
              <a:rPr lang="en-US"/>
              <a:pPr>
                <a:defRPr/>
              </a:pPr>
              <a:t>3/4/2015</a:t>
            </a:fld>
            <a:endParaRPr lang="en-CA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01D78-1084-4328-9A1B-FEBD2B3C84EA}" type="slidenum">
              <a:rPr lang="en-CA"/>
              <a:pPr>
                <a:defRPr/>
              </a:pPr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315200"/>
            <a:ext cx="3030141" cy="11176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7315200"/>
            <a:ext cx="3031331" cy="11176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2022550"/>
            <a:ext cx="3030141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022550"/>
            <a:ext cx="3031331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49E12-6208-4ACA-9B80-37FBC721B538}" type="datetime1">
              <a:rPr lang="en-US"/>
              <a:pPr>
                <a:defRPr/>
              </a:pPr>
              <a:t>3/4/2015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2EF17-3EF7-49AE-BDD5-72BA5BA78FF6}" type="slidenum">
              <a:rPr lang="en-CA"/>
              <a:pPr>
                <a:defRPr/>
              </a:pPr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5760"/>
            <a:ext cx="5602986" cy="1524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A134E-1F95-4FCB-93A3-96BEE9D0E1FC}" type="datetime1">
              <a:rPr lang="en-US"/>
              <a:pPr>
                <a:defRPr/>
              </a:pPr>
              <a:t>3/4/2015</a:t>
            </a:fld>
            <a:endParaRPr lang="en-CA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F65DF-B9A3-49EA-BB23-79828BDCAE2D}" type="slidenum">
              <a:rPr lang="en-CA"/>
              <a:pPr>
                <a:defRPr/>
              </a:pPr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820F0-2794-4725-A274-C3E6ACE76FC1}" type="datetime1">
              <a:rPr lang="en-US"/>
              <a:pPr>
                <a:defRPr/>
              </a:pPr>
              <a:t>3/4/2015</a:t>
            </a:fld>
            <a:endParaRPr lang="en-CA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33DF9-ED31-426A-8AFB-0881495ACCD0}" type="slidenum">
              <a:rPr lang="en-CA"/>
              <a:pPr>
                <a:defRPr/>
              </a:pPr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580704"/>
            <a:ext cx="2400300" cy="973667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285899"/>
            <a:ext cx="2057400" cy="12192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641600"/>
            <a:ext cx="5314950" cy="508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DDCFA-4F03-4DAD-820B-A18884380BF5}" type="datetime1">
              <a:rPr lang="en-US"/>
              <a:pPr>
                <a:defRPr/>
              </a:pPr>
              <a:t>3/4/2015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17431" y="8561918"/>
            <a:ext cx="571500" cy="48683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8C8DC-B0B5-4362-9A1B-C0B4A8922EA1}" type="slidenum">
              <a:rPr lang="en-CA"/>
              <a:pPr>
                <a:defRPr/>
              </a:pPr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7549" y="2274279"/>
            <a:ext cx="2290401" cy="1671744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99221" y="1359876"/>
            <a:ext cx="3086100" cy="54864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7550" y="3998354"/>
            <a:ext cx="2290400" cy="3551309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D17E9-7142-46E2-9B08-60A63BD99CD8}" type="datetime1">
              <a:rPr lang="en-US"/>
              <a:pPr>
                <a:defRPr/>
              </a:pPr>
              <a:t>3/4/2015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F29A5-1D91-41B2-A6A0-B65903AC9187}" type="slidenum">
              <a:rPr lang="en-CA"/>
              <a:pPr>
                <a:defRPr/>
              </a:pPr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6335184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486400" y="0"/>
            <a:ext cx="1371600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342900" y="366184"/>
            <a:ext cx="56007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342900" y="2133601"/>
            <a:ext cx="5600700" cy="603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561918"/>
            <a:ext cx="1600200" cy="486833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63970A-0B13-4E35-A265-9CA79C88BDA8}" type="datetime1">
              <a:rPr lang="en-US"/>
              <a:pPr>
                <a:defRPr/>
              </a:pPr>
              <a:t>3/4/2015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343150" y="8561918"/>
            <a:ext cx="2171700" cy="486833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115050" y="8561918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92715F-A8C4-46E4-9A4A-4B99ADBF7B9D}" type="slidenum">
              <a:rPr lang="en-CA"/>
              <a:pPr>
                <a:defRPr/>
              </a:pPr>
              <a:t>‹N°›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7" r:id="rId1"/>
    <p:sldLayoutId id="2147484301" r:id="rId2"/>
    <p:sldLayoutId id="2147484308" r:id="rId3"/>
    <p:sldLayoutId id="2147484302" r:id="rId4"/>
    <p:sldLayoutId id="2147484309" r:id="rId5"/>
    <p:sldLayoutId id="2147484303" r:id="rId6"/>
    <p:sldLayoutId id="2147484304" r:id="rId7"/>
    <p:sldLayoutId id="2147484310" r:id="rId8"/>
    <p:sldLayoutId id="2147484311" r:id="rId9"/>
    <p:sldLayoutId id="2147484305" r:id="rId10"/>
    <p:sldLayoutId id="214748430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err="1" smtClean="0"/>
              <a:t>Lecteur</a:t>
            </a:r>
            <a:r>
              <a:rPr lang="en-CA" smtClean="0"/>
              <a:t> de flux RSS</a:t>
            </a:r>
            <a:endParaRPr lang="en-CA"/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325042" y="2059517"/>
            <a:ext cx="4860131" cy="2336800"/>
          </a:xfrm>
        </p:spPr>
        <p:txBody>
          <a:bodyPr/>
          <a:lstStyle/>
          <a:p>
            <a:pPr eaLnBrk="1" hangingPunct="1"/>
            <a:r>
              <a:rPr lang="en-CA" smtClean="0"/>
              <a:t>420-B63 Programmation Web Avancée</a:t>
            </a:r>
          </a:p>
          <a:p>
            <a:pPr eaLnBrk="1" hangingPunct="1"/>
            <a:r>
              <a:rPr lang="en-CA" sz="1600" smtClean="0"/>
              <a:t>Auteur : Frédéric Thériault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FC11FB-7B46-4F81-A978-EB1B8FFDFA57}" type="slidenum">
              <a:rPr lang="en-CA" smtClean="0"/>
              <a:pPr>
                <a:defRPr/>
              </a:pPr>
              <a:t>1</a:t>
            </a:fld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Qu’est-ce qu’un RSS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1"/>
            <a:ext cx="6858000" cy="6034617"/>
          </a:xfrm>
        </p:spPr>
        <p:txBody>
          <a:bodyPr/>
          <a:lstStyle/>
          <a:p>
            <a:pPr>
              <a:defRPr/>
            </a:pPr>
            <a:r>
              <a:rPr lang="fr-CA" sz="2600" dirty="0" smtClean="0"/>
              <a:t>De façon très grossière, c’est un fichier en format XML mis à jour régulièrement. Il possède habituellement les dernières nouvelles/nouveautés du site Web.</a:t>
            </a:r>
          </a:p>
          <a:p>
            <a:pPr lvl="1">
              <a:defRPr/>
            </a:pPr>
            <a:r>
              <a:rPr lang="fr-CA" sz="2400" dirty="0" smtClean="0"/>
              <a:t>Exemple, les dernières nouvelles du site Web de Radio Canada</a:t>
            </a:r>
          </a:p>
          <a:p>
            <a:pPr lvl="2">
              <a:defRPr/>
            </a:pPr>
            <a:r>
              <a:rPr lang="en-US" sz="2200" dirty="0" smtClean="0"/>
              <a:t>http://rss.cbc.ca/lineup/topstories.xml</a:t>
            </a:r>
            <a:endParaRPr lang="fr-CA" sz="2200" dirty="0" smtClean="0"/>
          </a:p>
          <a:p>
            <a:pPr>
              <a:defRPr/>
            </a:pPr>
            <a:endParaRPr lang="fr-CA" dirty="0" smtClean="0"/>
          </a:p>
          <a:p>
            <a:pPr>
              <a:defRPr/>
            </a:pPr>
            <a:r>
              <a:rPr lang="fr-CA" sz="2400" dirty="0" smtClean="0"/>
              <a:t>Voir : </a:t>
            </a:r>
            <a:r>
              <a:rPr lang="fr-CA" sz="2000" dirty="0" smtClean="0"/>
              <a:t>http://fr.wikipedia.org/wiki/RSS_%28format%29 </a:t>
            </a:r>
            <a:endParaRPr lang="en-US" sz="2000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AC78F8-F34E-4FE4-B64B-668F6317B1BB}" type="slidenum">
              <a:rPr lang="en-CA" smtClean="0"/>
              <a:pPr>
                <a:defRPr/>
              </a:pPr>
              <a:t>2</a:t>
            </a:fld>
            <a:endParaRPr lang="en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Structure d’un RSS (base)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047" y="1809751"/>
            <a:ext cx="6247209" cy="6034616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en-US" sz="1800" dirty="0" smtClean="0"/>
              <a:t>&lt;?xml version="1.0" encoding="iso-8859-1"?&gt; 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1800" dirty="0" smtClean="0"/>
              <a:t>&lt;</a:t>
            </a:r>
            <a:r>
              <a:rPr lang="en-US" sz="1800" dirty="0" err="1" smtClean="0"/>
              <a:t>rss</a:t>
            </a:r>
            <a:r>
              <a:rPr lang="en-US" sz="1800" dirty="0" smtClean="0"/>
              <a:t> version="2.0"&gt; 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1800" dirty="0" smtClean="0"/>
              <a:t>  &lt;channel&gt; 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1800" dirty="0" smtClean="0"/>
              <a:t>    &lt;title&gt;Mon site&lt;/title&gt; 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1800" dirty="0" smtClean="0"/>
              <a:t>    &lt;description&gt;</a:t>
            </a:r>
            <a:r>
              <a:rPr lang="en-US" sz="1800" dirty="0" err="1" smtClean="0"/>
              <a:t>Ceci</a:t>
            </a:r>
            <a:r>
              <a:rPr lang="en-US" sz="1800" dirty="0" smtClean="0"/>
              <a:t> </a:t>
            </a:r>
            <a:r>
              <a:rPr lang="en-US" sz="1800" dirty="0" err="1" smtClean="0"/>
              <a:t>est</a:t>
            </a:r>
            <a:r>
              <a:rPr lang="en-US" sz="1800" dirty="0" smtClean="0"/>
              <a:t> un </a:t>
            </a:r>
            <a:r>
              <a:rPr lang="en-US" sz="1800" dirty="0" err="1" smtClean="0"/>
              <a:t>exemple</a:t>
            </a:r>
            <a:r>
              <a:rPr lang="en-US" sz="1800" dirty="0" smtClean="0"/>
              <a:t> de flux RSS 2.0&lt;/description&gt;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1800" dirty="0" smtClean="0"/>
              <a:t>    &lt;</a:t>
            </a:r>
            <a:r>
              <a:rPr lang="en-US" sz="1800" dirty="0" err="1" smtClean="0"/>
              <a:t>lastBuildDate</a:t>
            </a:r>
            <a:r>
              <a:rPr lang="en-US" sz="1800" dirty="0" smtClean="0"/>
              <a:t>&gt;Wed, 27 Jul 2005 00:30:30 -0700&lt;/</a:t>
            </a:r>
            <a:r>
              <a:rPr lang="en-US" sz="1800" dirty="0" err="1" smtClean="0"/>
              <a:t>lastBuildDate</a:t>
            </a:r>
            <a:r>
              <a:rPr lang="en-US" sz="1800" dirty="0" smtClean="0"/>
              <a:t>&gt;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1800" dirty="0" smtClean="0"/>
              <a:t>    &lt;link&gt;http://www.example.org&lt;/link&gt; </a:t>
            </a:r>
          </a:p>
          <a:p>
            <a:pPr>
              <a:buFont typeface="Wingdings 2" pitchFamily="18" charset="2"/>
              <a:buNone/>
              <a:defRPr/>
            </a:pPr>
            <a:endParaRPr lang="en-US" sz="1800" dirty="0" smtClean="0"/>
          </a:p>
          <a:p>
            <a:pPr>
              <a:buFont typeface="Wingdings 2" pitchFamily="18" charset="2"/>
              <a:buNone/>
              <a:defRPr/>
            </a:pPr>
            <a:r>
              <a:rPr lang="en-US" sz="1800" dirty="0" smtClean="0"/>
              <a:t>    &lt;item&gt; 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1800" dirty="0" smtClean="0"/>
              <a:t>      &lt;title&gt;</a:t>
            </a:r>
            <a:r>
              <a:rPr lang="en-US" sz="1800" dirty="0" err="1" smtClean="0"/>
              <a:t>Actualité</a:t>
            </a:r>
            <a:r>
              <a:rPr lang="en-US" sz="1800" dirty="0" smtClean="0"/>
              <a:t> N°1&lt;/title&gt; 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1800" dirty="0" smtClean="0"/>
              <a:t>      &lt;description&gt;</a:t>
            </a:r>
            <a:r>
              <a:rPr lang="en-US" sz="1800" dirty="0" err="1" smtClean="0"/>
              <a:t>Ceci</a:t>
            </a:r>
            <a:r>
              <a:rPr lang="en-US" sz="1800" dirty="0" smtClean="0"/>
              <a:t> </a:t>
            </a:r>
            <a:r>
              <a:rPr lang="en-US" sz="1800" dirty="0" err="1" smtClean="0"/>
              <a:t>est</a:t>
            </a:r>
            <a:r>
              <a:rPr lang="en-US" sz="1800" dirty="0" smtClean="0"/>
              <a:t> ma première </a:t>
            </a:r>
            <a:r>
              <a:rPr lang="en-US" sz="1800" dirty="0" err="1" smtClean="0"/>
              <a:t>actualité</a:t>
            </a:r>
            <a:r>
              <a:rPr lang="en-US" sz="1800" dirty="0" smtClean="0"/>
              <a:t>&lt;/description&gt; 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1800" dirty="0" smtClean="0"/>
              <a:t>      &lt;</a:t>
            </a:r>
            <a:r>
              <a:rPr lang="en-US" sz="1800" dirty="0" err="1" smtClean="0"/>
              <a:t>pubDate</a:t>
            </a:r>
            <a:r>
              <a:rPr lang="en-US" sz="1800" dirty="0" smtClean="0"/>
              <a:t>&gt;Tue, 19 Jul 2005 04:32:51 -0700&lt;/</a:t>
            </a:r>
            <a:r>
              <a:rPr lang="en-US" sz="1800" dirty="0" err="1" smtClean="0"/>
              <a:t>pubDate</a:t>
            </a:r>
            <a:r>
              <a:rPr lang="en-US" sz="1800" dirty="0" smtClean="0"/>
              <a:t>&gt; &lt;link&gt;http://www.example.org/actu1&lt;/link&gt; 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1800" dirty="0" smtClean="0"/>
              <a:t>    &lt;/item&gt; </a:t>
            </a:r>
          </a:p>
          <a:p>
            <a:pPr>
              <a:buFont typeface="Wingdings 2" pitchFamily="18" charset="2"/>
              <a:buNone/>
              <a:defRPr/>
            </a:pPr>
            <a:r>
              <a:rPr lang="fr-CA" sz="1800" dirty="0" smtClean="0"/>
              <a:t>     ….. Liste d’items….</a:t>
            </a:r>
            <a:endParaRPr lang="en-US" sz="1800" dirty="0" smtClean="0"/>
          </a:p>
          <a:p>
            <a:pPr>
              <a:buFont typeface="Wingdings 2" pitchFamily="18" charset="2"/>
              <a:buNone/>
              <a:defRPr/>
            </a:pPr>
            <a:r>
              <a:rPr lang="en-US" sz="1800" dirty="0" smtClean="0"/>
              <a:t>  &lt;/channel&gt; 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1800" dirty="0" smtClean="0"/>
              <a:t>&lt;/</a:t>
            </a:r>
            <a:r>
              <a:rPr lang="en-US" sz="1800" dirty="0" err="1" smtClean="0"/>
              <a:t>rss</a:t>
            </a:r>
            <a:r>
              <a:rPr lang="en-US" sz="1800" dirty="0" smtClean="0"/>
              <a:t>&gt;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953FD3-BA84-40FF-809B-DDAAF7CDA27D}" type="slidenum">
              <a:rPr lang="en-CA" smtClean="0"/>
              <a:pPr>
                <a:defRPr/>
              </a:pPr>
              <a:t>3</a:t>
            </a:fld>
            <a:endParaRPr lang="en-C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Exemple de RSS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http://rss.cbc.ca/lineup/topstories.xml</a:t>
            </a:r>
          </a:p>
          <a:p>
            <a:pPr>
              <a:defRPr/>
            </a:pPr>
            <a:endParaRPr lang="fr-CA" dirty="0" smtClean="0"/>
          </a:p>
          <a:p>
            <a:pPr>
              <a:defRPr/>
            </a:pPr>
            <a:r>
              <a:rPr lang="fr-CA" dirty="0" smtClean="0"/>
              <a:t>Pour trouver d’autres fils RSS, visitez vos sites préférés et repérez l’icône 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A8053A-7F61-4B8B-82AC-3F317C8BE7B3}" type="slidenum">
              <a:rPr lang="en-CA" smtClean="0"/>
              <a:pPr>
                <a:defRPr/>
              </a:pPr>
              <a:t>4</a:t>
            </a:fld>
            <a:endParaRPr lang="en-CA"/>
          </a:p>
        </p:txBody>
      </p:sp>
      <p:pic>
        <p:nvPicPr>
          <p:cNvPr id="1024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1391" y="5143501"/>
            <a:ext cx="216142" cy="207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Consignes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469" y="1524001"/>
            <a:ext cx="6322219" cy="6034617"/>
          </a:xfrm>
        </p:spPr>
        <p:txBody>
          <a:bodyPr/>
          <a:lstStyle/>
          <a:p>
            <a:pPr>
              <a:defRPr/>
            </a:pPr>
            <a:r>
              <a:rPr lang="fr-CA" sz="2600" dirty="0" smtClean="0"/>
              <a:t>Faire une page Web permettant de lire un flux RSS selon un URL.</a:t>
            </a:r>
          </a:p>
          <a:p>
            <a:pPr>
              <a:buFont typeface="Wingdings 2" pitchFamily="18" charset="2"/>
              <a:buNone/>
              <a:defRPr/>
            </a:pPr>
            <a:endParaRPr lang="fr-CA" sz="2600" dirty="0" smtClean="0"/>
          </a:p>
          <a:p>
            <a:pPr>
              <a:defRPr/>
            </a:pPr>
            <a:r>
              <a:rPr lang="fr-CA" sz="2600" dirty="0" smtClean="0"/>
              <a:t>Note : La base du site a déjà été créée. </a:t>
            </a:r>
          </a:p>
          <a:p>
            <a:pPr lvl="1">
              <a:defRPr/>
            </a:pPr>
            <a:r>
              <a:rPr lang="fr-CA" sz="2200" dirty="0" smtClean="0"/>
              <a:t>L’intégration est terminée</a:t>
            </a:r>
          </a:p>
          <a:p>
            <a:pPr lvl="1">
              <a:defRPr/>
            </a:pPr>
            <a:r>
              <a:rPr lang="fr-CA" sz="2200" dirty="0" smtClean="0"/>
              <a:t>Le modèle objet de base est inséré</a:t>
            </a:r>
          </a:p>
          <a:p>
            <a:pPr>
              <a:defRPr/>
            </a:pPr>
            <a:r>
              <a:rPr lang="fr-CA" sz="2600" dirty="0" smtClean="0"/>
              <a:t>Vous devez donc compléter le reste de la logique permettant de lire le document XML. </a:t>
            </a:r>
          </a:p>
          <a:p>
            <a:pPr lvl="1">
              <a:defRPr/>
            </a:pPr>
            <a:r>
              <a:rPr lang="fr-CA" sz="2200" dirty="0" smtClean="0"/>
              <a:t>Ajouter un RSSDAO.php, ajuster </a:t>
            </a:r>
            <a:r>
              <a:rPr lang="fr-CA" sz="2200" dirty="0" err="1" smtClean="0"/>
              <a:t>IndexAction</a:t>
            </a:r>
            <a:r>
              <a:rPr lang="fr-CA" sz="2200" dirty="0" smtClean="0"/>
              <a:t> et index.php</a:t>
            </a:r>
          </a:p>
          <a:p>
            <a:pPr>
              <a:defRPr/>
            </a:pPr>
            <a:endParaRPr lang="fr-CA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4E8A4F-7854-4F19-92A8-3CC59168C244}" type="slidenum">
              <a:rPr lang="en-CA" smtClean="0"/>
              <a:pPr>
                <a:defRPr/>
              </a:pPr>
              <a:t>5</a:t>
            </a:fld>
            <a:endParaRPr lang="en-C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Page principale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A9EF8-507B-465D-A1FA-BBE3DC485129}" type="slidenum">
              <a:rPr lang="en-CA" smtClean="0"/>
              <a:pPr>
                <a:defRPr/>
              </a:pPr>
              <a:t>6</a:t>
            </a:fld>
            <a:endParaRPr lang="en-CA"/>
          </a:p>
        </p:txBody>
      </p:sp>
      <p:pic>
        <p:nvPicPr>
          <p:cNvPr id="12292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96752" y="2843808"/>
            <a:ext cx="4293398" cy="3528392"/>
          </a:xfr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Résultat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15F9DE-1D39-45E8-A3D0-8B8FA9B62BCE}" type="slidenum">
              <a:rPr lang="en-CA" smtClean="0"/>
              <a:pPr>
                <a:defRPr/>
              </a:pPr>
              <a:t>7</a:t>
            </a:fld>
            <a:endParaRPr lang="en-CA"/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656" y="2411760"/>
            <a:ext cx="6285377" cy="516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Custom 1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363432"/>
      </a:hlink>
      <a:folHlink>
        <a:srgbClr val="363432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446</TotalTime>
  <Words>277</Words>
  <Application>Microsoft Office PowerPoint</Application>
  <PresentationFormat>Format US (216 x 279 mm)</PresentationFormat>
  <Paragraphs>48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Franklin Gothic Book</vt:lpstr>
      <vt:lpstr>Wingdings 2</vt:lpstr>
      <vt:lpstr>Technic</vt:lpstr>
      <vt:lpstr>Lecteur de flux RSS</vt:lpstr>
      <vt:lpstr>Qu’est-ce qu’un RSS</vt:lpstr>
      <vt:lpstr>Structure d’un RSS (base)</vt:lpstr>
      <vt:lpstr>Exemple de RSS</vt:lpstr>
      <vt:lpstr>Consignes</vt:lpstr>
      <vt:lpstr>Page principale</vt:lpstr>
      <vt:lpstr>Résultat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</dc:title>
  <dc:creator>Fred</dc:creator>
  <cp:lastModifiedBy>Fréderic Thériault</cp:lastModifiedBy>
  <cp:revision>221</cp:revision>
  <dcterms:created xsi:type="dcterms:W3CDTF">2009-07-16T01:48:16Z</dcterms:created>
  <dcterms:modified xsi:type="dcterms:W3CDTF">2015-03-04T17:03:07Z</dcterms:modified>
</cp:coreProperties>
</file>