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6858000" cy="9144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248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B90894-B2FB-40F0-B733-2C253BD7917E}" type="datetimeFigureOut">
              <a:rPr lang="en-US"/>
              <a:pPr>
                <a:defRPr/>
              </a:pPr>
              <a:t>5/16/2012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B3A543-A6DA-47D5-BFEB-69A43D6E096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20D4A1-E5B1-4991-BC73-2B80179C137E}" type="datetimeFigureOut">
              <a:rPr lang="en-US"/>
              <a:pPr>
                <a:defRPr/>
              </a:pPr>
              <a:t>5/16/2012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2211032-CE48-4219-BC82-3B0BDCA3A64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43125" y="685800"/>
            <a:ext cx="25717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851306-ACD6-4DAF-9534-00570BB2CE16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6335184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1798" y="4450080"/>
            <a:ext cx="4860036" cy="306832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24788" y="2059749"/>
            <a:ext cx="4860036" cy="23368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ADFCF-E014-47DC-93EE-B74AB5643991}" type="datetime1">
              <a:rPr lang="en-US"/>
              <a:pPr>
                <a:defRPr/>
              </a:pPr>
              <a:t>5/16/2012</a:t>
            </a:fld>
            <a:endParaRPr lang="en-CA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83386-4CBD-4095-9A49-25367C2F1A5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9F3AE-B530-4DD7-A5E4-F6E2E9D91D28}" type="datetime1">
              <a:rPr lang="en-US"/>
              <a:pPr>
                <a:defRPr/>
              </a:pPr>
              <a:t>5/16/2012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A6A8-009F-4ACC-8FA6-5C5247754CF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9484B-6869-4390-9740-1F0EC7D5884D}" type="datetime1">
              <a:rPr lang="en-US"/>
              <a:pPr>
                <a:defRPr/>
              </a:pPr>
              <a:t>5/16/2012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C4CF3-D0AF-4852-8193-29ECA93958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bg2">
                  <a:lumMod val="50000"/>
                </a:schemeClr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4F4B9-5882-4CFF-BDD0-0A908703FB4E}" type="datetime1">
              <a:rPr lang="en-US"/>
              <a:pPr>
                <a:defRPr/>
              </a:pPr>
              <a:t>5/16/2012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3D612-B3DD-4355-9841-F79452C73A3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6335184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778450"/>
            <a:ext cx="4972050" cy="2435151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314400"/>
            <a:ext cx="4972050" cy="1422251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F9A88-386B-4F1F-B2F5-957B371A2260}" type="datetime1">
              <a:rPr lang="en-US"/>
              <a:pPr>
                <a:defRPr/>
              </a:pPr>
              <a:t>5/16/2012</a:t>
            </a:fld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376FE-931D-4AD5-A27E-D0C889A595B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C217E-F894-4BB3-BA5A-0A87543EF91F}" type="datetime1">
              <a:rPr lang="en-US"/>
              <a:pPr>
                <a:defRPr/>
              </a:pPr>
              <a:t>5/16/2012</a:t>
            </a:fld>
            <a:endParaRPr lang="en-C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87B04-502C-4109-96A8-FDC563D2D6A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315200"/>
            <a:ext cx="3030141" cy="11176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7315200"/>
            <a:ext cx="3031331" cy="11176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022550"/>
            <a:ext cx="303014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022550"/>
            <a:ext cx="303133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4725B-1B03-46A8-8F7D-CBBFCB2608FE}" type="datetime1">
              <a:rPr lang="en-US"/>
              <a:pPr>
                <a:defRPr/>
              </a:pPr>
              <a:t>5/16/2012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C4179-9898-4F39-8C43-63A292F4761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5760"/>
            <a:ext cx="5602986" cy="1524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D9AC7-7089-4940-95DF-D6BA19285CFB}" type="datetime1">
              <a:rPr lang="en-US"/>
              <a:pPr>
                <a:defRPr/>
              </a:pPr>
              <a:t>5/16/2012</a:t>
            </a:fld>
            <a:endParaRPr lang="en-CA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532F5-3E62-45F3-808E-4E654BBE84D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E740A-08AF-432B-9E0F-46422B67E1EE}" type="datetime1">
              <a:rPr lang="en-US"/>
              <a:pPr>
                <a:defRPr/>
              </a:pPr>
              <a:t>5/16/2012</a:t>
            </a:fld>
            <a:endParaRPr lang="en-C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2F7D7-B07C-4211-84A3-11F76253EE0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80704"/>
            <a:ext cx="2400300" cy="973667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85899"/>
            <a:ext cx="2057400" cy="12192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641600"/>
            <a:ext cx="531495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2CAAF-935D-4D6C-8616-A0B4E5A57FAB}" type="datetime1">
              <a:rPr lang="en-US"/>
              <a:pPr>
                <a:defRPr/>
              </a:pPr>
              <a:t>5/16/2012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17431" y="8561918"/>
            <a:ext cx="5715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AECC2-17EE-4411-9540-286DB0ED2E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7549" y="2274279"/>
            <a:ext cx="2290401" cy="1671744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99221" y="1359876"/>
            <a:ext cx="3086100" cy="54864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7550" y="3998354"/>
            <a:ext cx="2290400" cy="3551309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A425A-570F-4A76-B362-D2C441479CFA}" type="datetime1">
              <a:rPr lang="en-US"/>
              <a:pPr>
                <a:defRPr/>
              </a:pPr>
              <a:t>5/16/2012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4EF25-D2C9-4B6D-9776-B5638EC1E78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6335184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486400" y="0"/>
            <a:ext cx="1371600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342900" y="366184"/>
            <a:ext cx="56007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56007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561918"/>
            <a:ext cx="1600200" cy="486833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F85D71-15D2-4291-814D-111B0635698E}" type="datetime1">
              <a:rPr lang="en-US"/>
              <a:pPr>
                <a:defRPr/>
              </a:pPr>
              <a:t>5/16/2012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343150" y="8561918"/>
            <a:ext cx="2171700" cy="486833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115050" y="8561918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BF04E3-0E9B-41DD-9CD2-93F79CDD56C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41" r:id="rId2"/>
    <p:sldLayoutId id="2147484148" r:id="rId3"/>
    <p:sldLayoutId id="2147484142" r:id="rId4"/>
    <p:sldLayoutId id="2147484149" r:id="rId5"/>
    <p:sldLayoutId id="2147484143" r:id="rId6"/>
    <p:sldLayoutId id="2147484144" r:id="rId7"/>
    <p:sldLayoutId id="2147484150" r:id="rId8"/>
    <p:sldLayoutId id="2147484151" r:id="rId9"/>
    <p:sldLayoutId id="2147484145" r:id="rId10"/>
    <p:sldLayoutId id="214748414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err="1" smtClean="0"/>
              <a:t>Javascript</a:t>
            </a:r>
            <a:r>
              <a:rPr lang="en-CA" smtClean="0"/>
              <a:t> – </a:t>
            </a:r>
            <a:br>
              <a:rPr lang="en-CA" smtClean="0"/>
            </a:br>
            <a:r>
              <a:rPr lang="en-CA" smtClean="0"/>
              <a:t>Introduction à </a:t>
            </a:r>
            <a:br>
              <a:rPr lang="en-CA" smtClean="0"/>
            </a:br>
            <a:r>
              <a:rPr lang="en-CA" err="1" smtClean="0"/>
              <a:t>jquery</a:t>
            </a:r>
            <a:endParaRPr lang="en-CA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325042" y="2059517"/>
            <a:ext cx="4860131" cy="2336800"/>
          </a:xfrm>
        </p:spPr>
        <p:txBody>
          <a:bodyPr/>
          <a:lstStyle/>
          <a:p>
            <a:pPr eaLnBrk="1" hangingPunct="1"/>
            <a:r>
              <a:rPr lang="en-CA" smtClean="0"/>
              <a:t>420-B63 Programmation Web Avancée</a:t>
            </a:r>
          </a:p>
          <a:p>
            <a:pPr eaLnBrk="1" hangingPunct="1"/>
            <a:r>
              <a:rPr lang="en-CA" sz="1600" smtClean="0"/>
              <a:t>Auteur : Frédéric Thériault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497E4-0FBC-413C-8171-01E62E76C64A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10287-F7C1-40A2-B296-23C608438099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633" y="1424790"/>
            <a:ext cx="6621735" cy="5797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À faire…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En utilisant la fonction </a:t>
            </a:r>
            <a:r>
              <a:rPr lang="fr-CA" dirty="0" err="1" smtClean="0"/>
              <a:t>fadeIn</a:t>
            </a:r>
            <a:r>
              <a:rPr lang="fr-CA" dirty="0" smtClean="0"/>
              <a:t>() pour le titre et </a:t>
            </a:r>
            <a:r>
              <a:rPr lang="fr-CA" dirty="0" err="1" smtClean="0"/>
              <a:t>slideDown</a:t>
            </a:r>
            <a:r>
              <a:rPr lang="fr-CA" dirty="0" smtClean="0"/>
              <a:t>() pour la liste des éléments, reproduire suivant:</a:t>
            </a:r>
          </a:p>
          <a:p>
            <a:pPr lvl="1">
              <a:defRPr/>
            </a:pPr>
            <a:r>
              <a:rPr lang="fr-CA" dirty="0" smtClean="0"/>
              <a:t>Au départ, la page est blanche</a:t>
            </a:r>
          </a:p>
          <a:p>
            <a:pPr lvl="1">
              <a:defRPr/>
            </a:pPr>
            <a:r>
              <a:rPr lang="fr-CA" dirty="0" smtClean="0"/>
              <a:t>En 4 secondes, le titre apparait</a:t>
            </a:r>
          </a:p>
          <a:p>
            <a:pPr lvl="1">
              <a:defRPr/>
            </a:pPr>
            <a:r>
              <a:rPr lang="fr-CA" dirty="0" smtClean="0"/>
              <a:t>Lorsque le titre est apparu, </a:t>
            </a:r>
          </a:p>
          <a:p>
            <a:pPr lvl="2">
              <a:defRPr/>
            </a:pPr>
            <a:r>
              <a:rPr lang="fr-CA" dirty="0" smtClean="0"/>
              <a:t>Utiliser l’effet </a:t>
            </a:r>
            <a:r>
              <a:rPr lang="fr-CA" dirty="0" err="1" smtClean="0"/>
              <a:t>slideDown</a:t>
            </a:r>
            <a:r>
              <a:rPr lang="fr-CA" smtClean="0"/>
              <a:t> (700msec) </a:t>
            </a:r>
            <a:r>
              <a:rPr lang="fr-CA" dirty="0" smtClean="0"/>
              <a:t>pour chaque élément de la liste, un élément à la fois.</a:t>
            </a:r>
          </a:p>
          <a:p>
            <a:pPr>
              <a:defRPr/>
            </a:pPr>
            <a:r>
              <a:rPr lang="fr-CA" dirty="0" smtClean="0"/>
              <a:t>Vous ne devez modifier que le fichier javascript.js </a:t>
            </a:r>
            <a:r>
              <a:rPr lang="fr-CA" b="1" u="sng" dirty="0" smtClean="0"/>
              <a:t>uniquement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0686BF-D955-491B-ABE8-991C25CED60B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Défi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5750396" cy="6034617"/>
          </a:xfrm>
        </p:spPr>
        <p:txBody>
          <a:bodyPr/>
          <a:lstStyle/>
          <a:p>
            <a:r>
              <a:rPr lang="en-CA" dirty="0" smtClean="0"/>
              <a:t>Pour </a:t>
            </a:r>
            <a:r>
              <a:rPr lang="en-CA" dirty="0" err="1" smtClean="0"/>
              <a:t>ceux</a:t>
            </a:r>
            <a:r>
              <a:rPr lang="en-CA" dirty="0" smtClean="0"/>
              <a:t> qui </a:t>
            </a:r>
            <a:r>
              <a:rPr lang="en-CA" dirty="0" err="1" smtClean="0"/>
              <a:t>veulent</a:t>
            </a:r>
            <a:r>
              <a:rPr lang="en-CA" dirty="0" smtClean="0"/>
              <a:t> un </a:t>
            </a:r>
            <a:r>
              <a:rPr lang="en-CA" dirty="0" err="1" smtClean="0"/>
              <a:t>défi</a:t>
            </a:r>
            <a:r>
              <a:rPr lang="en-CA" dirty="0" smtClean="0"/>
              <a:t>:</a:t>
            </a:r>
          </a:p>
          <a:p>
            <a:endParaRPr lang="en-CA" dirty="0" smtClean="0"/>
          </a:p>
          <a:p>
            <a:r>
              <a:rPr lang="en-CA" dirty="0" smtClean="0"/>
              <a:t>Faire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chaque</a:t>
            </a:r>
            <a:r>
              <a:rPr lang="en-CA" dirty="0" smtClean="0"/>
              <a:t> </a:t>
            </a:r>
            <a:r>
              <a:rPr lang="en-CA" dirty="0" err="1" smtClean="0"/>
              <a:t>élément</a:t>
            </a:r>
            <a:r>
              <a:rPr lang="en-CA" dirty="0" smtClean="0"/>
              <a:t> de la </a:t>
            </a:r>
            <a:r>
              <a:rPr lang="en-CA" dirty="0" err="1" smtClean="0"/>
              <a:t>liste</a:t>
            </a:r>
            <a:r>
              <a:rPr lang="en-CA" dirty="0" smtClean="0"/>
              <a:t>, </a:t>
            </a:r>
            <a:r>
              <a:rPr lang="en-CA" dirty="0" err="1" smtClean="0"/>
              <a:t>lorsque</a:t>
            </a:r>
            <a:r>
              <a:rPr lang="en-CA" dirty="0" smtClean="0"/>
              <a:t> la </a:t>
            </a:r>
            <a:r>
              <a:rPr lang="en-CA" dirty="0" err="1" smtClean="0"/>
              <a:t>souris</a:t>
            </a:r>
            <a:r>
              <a:rPr lang="en-CA" dirty="0" smtClean="0"/>
              <a:t> arrive </a:t>
            </a:r>
            <a:r>
              <a:rPr lang="en-CA" dirty="0" err="1" smtClean="0"/>
              <a:t>dessus</a:t>
            </a:r>
            <a:r>
              <a:rPr lang="en-CA" dirty="0" smtClean="0"/>
              <a:t>, </a:t>
            </a:r>
            <a:r>
              <a:rPr lang="en-CA" dirty="0" err="1" smtClean="0"/>
              <a:t>grossit</a:t>
            </a:r>
            <a:r>
              <a:rPr lang="en-CA" dirty="0" smtClean="0"/>
              <a:t> et </a:t>
            </a:r>
            <a:r>
              <a:rPr lang="en-CA" dirty="0" err="1" smtClean="0"/>
              <a:t>disparait</a:t>
            </a:r>
            <a:r>
              <a:rPr lang="en-CA" dirty="0" smtClean="0"/>
              <a:t>. </a:t>
            </a:r>
          </a:p>
          <a:p>
            <a:r>
              <a:rPr lang="en-CA" dirty="0" err="1" smtClean="0"/>
              <a:t>L’élément</a:t>
            </a:r>
            <a:r>
              <a:rPr lang="en-CA" dirty="0" smtClean="0"/>
              <a:t> </a:t>
            </a:r>
            <a:r>
              <a:rPr lang="en-CA" dirty="0" err="1" smtClean="0"/>
              <a:t>revient</a:t>
            </a:r>
            <a:r>
              <a:rPr lang="en-CA" dirty="0" smtClean="0"/>
              <a:t> </a:t>
            </a:r>
            <a:r>
              <a:rPr lang="en-CA" dirty="0" err="1" smtClean="0"/>
              <a:t>ensuite</a:t>
            </a:r>
            <a:r>
              <a:rPr lang="en-CA" dirty="0" smtClean="0"/>
              <a:t> </a:t>
            </a:r>
            <a:r>
              <a:rPr lang="en-CA" dirty="0" err="1" smtClean="0"/>
              <a:t>à</a:t>
            </a:r>
            <a:r>
              <a:rPr lang="en-CA" dirty="0" smtClean="0"/>
              <a:t> </a:t>
            </a:r>
            <a:r>
              <a:rPr lang="en-CA" dirty="0" err="1" smtClean="0"/>
              <a:t>sa</a:t>
            </a:r>
            <a:r>
              <a:rPr lang="en-CA" dirty="0" smtClean="0"/>
              <a:t> place avec son style original en </a:t>
            </a:r>
            <a:r>
              <a:rPr lang="en-CA" dirty="0" err="1" smtClean="0"/>
              <a:t>glissant</a:t>
            </a:r>
            <a:r>
              <a:rPr lang="en-CA" dirty="0" smtClean="0"/>
              <a:t> de la gauche </a:t>
            </a:r>
            <a:r>
              <a:rPr lang="en-CA" dirty="0" err="1" smtClean="0"/>
              <a:t>vers</a:t>
            </a:r>
            <a:r>
              <a:rPr lang="en-CA" dirty="0" smtClean="0"/>
              <a:t> la </a:t>
            </a:r>
            <a:r>
              <a:rPr lang="en-CA" dirty="0" err="1" smtClean="0"/>
              <a:t>droite</a:t>
            </a:r>
            <a:r>
              <a:rPr lang="en-CA" dirty="0" smtClean="0"/>
              <a:t>.</a:t>
            </a:r>
          </a:p>
          <a:p>
            <a:r>
              <a:rPr lang="en-CA" dirty="0" err="1" smtClean="0"/>
              <a:t>Vous</a:t>
            </a:r>
            <a:r>
              <a:rPr lang="en-CA" dirty="0" smtClean="0"/>
              <a:t> </a:t>
            </a:r>
            <a:r>
              <a:rPr lang="en-CA" dirty="0" err="1" smtClean="0"/>
              <a:t>aurez</a:t>
            </a:r>
            <a:r>
              <a:rPr lang="en-CA" dirty="0" smtClean="0"/>
              <a:t> </a:t>
            </a:r>
            <a:r>
              <a:rPr lang="en-CA" dirty="0" err="1" smtClean="0"/>
              <a:t>besoin</a:t>
            </a:r>
            <a:r>
              <a:rPr lang="en-CA" dirty="0" smtClean="0"/>
              <a:t> de :</a:t>
            </a:r>
          </a:p>
          <a:p>
            <a:pPr lvl="1"/>
            <a:r>
              <a:rPr lang="en-CA" dirty="0" smtClean="0"/>
              <a:t>animate</a:t>
            </a:r>
          </a:p>
          <a:p>
            <a:pPr lvl="1"/>
            <a:r>
              <a:rPr lang="en-CA" i="1" dirty="0" smtClean="0"/>
              <a:t>$(this)</a:t>
            </a:r>
          </a:p>
          <a:p>
            <a:pPr lvl="1"/>
            <a:r>
              <a:rPr lang="en-CA" dirty="0" err="1" smtClean="0"/>
              <a:t>css</a:t>
            </a:r>
            <a:endParaRPr lang="en-CA" dirty="0" smtClean="0"/>
          </a:p>
          <a:p>
            <a:pPr lvl="1"/>
            <a:r>
              <a:rPr lang="en-CA" smtClean="0"/>
              <a:t>mouseover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A3D612-B3DD-4355-9841-F79452C73A38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Custom 1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363432"/>
      </a:hlink>
      <a:folHlink>
        <a:srgbClr val="36343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271</TotalTime>
  <Words>144</Words>
  <Application>Microsoft Office PowerPoint</Application>
  <PresentationFormat>Letter Paper (8.5x11 in)</PresentationFormat>
  <Paragraphs>25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Technic</vt:lpstr>
      <vt:lpstr>Javascript –  Introduction à  jquery</vt:lpstr>
      <vt:lpstr>Slide 2</vt:lpstr>
      <vt:lpstr>À faire…</vt:lpstr>
      <vt:lpstr>Défi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Fred</dc:creator>
  <cp:lastModifiedBy>Fred</cp:lastModifiedBy>
  <cp:revision>105</cp:revision>
  <dcterms:created xsi:type="dcterms:W3CDTF">2009-07-16T01:48:16Z</dcterms:created>
  <dcterms:modified xsi:type="dcterms:W3CDTF">2012-05-16T19:18:14Z</dcterms:modified>
</cp:coreProperties>
</file>