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4" r:id="rId10"/>
  </p:sldIdLst>
  <p:sldSz cx="6858000" cy="9144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8CB094-C55E-4F07-B865-659CDC22F929}" type="datetimeFigureOut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B1CFCD-0BA3-419F-9482-77389F14B9A9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68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9FAB20-A35F-452F-ACD4-EC03EC0CA65A}" type="datetimeFigureOut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F0B108-F671-4BA7-AB84-4D2CA075AB51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5453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42EF1C-CB5B-4C1C-B8EA-DDDABB35AA34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69C98-9664-4A0F-8133-9DB5244CFD64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4E76-820E-48F8-AF82-015C852092DB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02BFE-FDB3-4D37-9E43-733CAC893F28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DF9A-97C5-4785-91B1-A056CB3805D3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DAEE7-4755-4DDC-8848-42F4523E3DE5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C9423-9546-4927-BFCE-E1CA3E3FB525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bg2">
                  <a:lumMod val="50000"/>
                </a:schemeClr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15A4D-A951-4AA3-8B75-A35816F03906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F2801-A910-479E-93F5-5E745003A3CB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39066-81AB-4DA9-AA87-6C577C0E959E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FE224-F298-47CC-BC48-CC69FBD89B0D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69074-40B1-457C-A2C8-9EE9D1D868CA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448C6-BDEA-4CB2-A2CC-D5A64DF88363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4867A-E6BD-45A8-9ED5-589275E932DA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07750-D287-44E6-B3EE-07821A7D17B0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76A3D-152C-41A3-A679-5DCC6B9EAB53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665B6-1730-45AB-887D-DA1A93DD630B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A16E0-F8DE-4F94-BFD2-0C11D80D9450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C0BD-E74D-41D7-B913-0550D5263616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AF98-47AB-45E7-BFEB-B7ECC62A3B2C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431" y="8561918"/>
            <a:ext cx="5715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69645-095C-4C53-B3DC-242E8D0571AF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8903E-0F99-4445-A80C-A42A0ECD303B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ED6D1-62B9-45BB-951E-31F8D5AE23DA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5600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56007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1918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10E886-BE45-4A30-9250-765708B5FA3B}" type="datetime1">
              <a:rPr lang="en-US"/>
              <a:pPr>
                <a:defRPr/>
              </a:pPr>
              <a:t>9/24/2019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1918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1918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132B22-29F8-4837-A4F0-CF193606792D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77" r:id="rId2"/>
    <p:sldLayoutId id="2147484084" r:id="rId3"/>
    <p:sldLayoutId id="2147484078" r:id="rId4"/>
    <p:sldLayoutId id="2147484085" r:id="rId5"/>
    <p:sldLayoutId id="2147484079" r:id="rId6"/>
    <p:sldLayoutId id="2147484080" r:id="rId7"/>
    <p:sldLayoutId id="2147484086" r:id="rId8"/>
    <p:sldLayoutId id="2147484087" r:id="rId9"/>
    <p:sldLayoutId id="2147484081" r:id="rId10"/>
    <p:sldLayoutId id="214748408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err="1" smtClean="0"/>
              <a:t>Programmation</a:t>
            </a:r>
            <a:r>
              <a:rPr lang="en-CA" smtClean="0"/>
              <a:t> </a:t>
            </a:r>
            <a:r>
              <a:rPr lang="en-CA" err="1" smtClean="0"/>
              <a:t>du</a:t>
            </a:r>
            <a:r>
              <a:rPr lang="en-CA" smtClean="0"/>
              <a:t> </a:t>
            </a:r>
            <a:r>
              <a:rPr lang="en-CA" err="1" smtClean="0"/>
              <a:t>jeu</a:t>
            </a:r>
            <a:r>
              <a:rPr lang="en-CA" smtClean="0"/>
              <a:t> BOMBER en JavaScript</a:t>
            </a:r>
            <a:endParaRPr lang="en-CA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25042" y="2059517"/>
            <a:ext cx="4860131" cy="2336800"/>
          </a:xfrm>
        </p:spPr>
        <p:txBody>
          <a:bodyPr/>
          <a:lstStyle/>
          <a:p>
            <a:pPr eaLnBrk="1" hangingPunct="1"/>
            <a:r>
              <a:rPr lang="en-CA" smtClean="0"/>
              <a:t>420-B63 Programmation Web Avancée</a:t>
            </a:r>
          </a:p>
          <a:p>
            <a:pPr eaLnBrk="1" hangingPunct="1"/>
            <a:r>
              <a:rPr lang="en-CA" sz="1600" smtClean="0"/>
              <a:t>Auteur : Frédéric Thériault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BBDA9-DA9E-47A4-A607-4D072B13307C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But du jeu…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Attraper le plus de bombes possible en utilisant le chapeau inversé de Roger. </a:t>
            </a:r>
            <a:r>
              <a:rPr lang="fr-CA" dirty="0" err="1" smtClean="0"/>
              <a:t>Rabbit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38E90-5A8D-4518-9E3E-82CC6B6A15D7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  <p:pic>
        <p:nvPicPr>
          <p:cNvPr id="6" name="Picture 6" descr="C:\Users\Fred\Desktop\Untitle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32" y="4427984"/>
            <a:ext cx="6669360" cy="351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Fonctionnement du jeu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Lorsque la page Web est chargée, le jeu invite l’utilisateur à jouer. Pour commencer la partie, celui-ci doit appuyer sur la touche « espace ».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21D7C-3A77-48ED-ABFA-A0BA83FB2B01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  <p:pic>
        <p:nvPicPr>
          <p:cNvPr id="10245" name="Picture 6" descr="C:\Users\Fred\Desktop\Untitled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728" y="5148064"/>
            <a:ext cx="4829175" cy="305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Fonctionnement du jeu (suite)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9" y="1921759"/>
            <a:ext cx="6140054" cy="6034617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Le déplacement de Roger se fait en appuyant sur les touches ‘a’ ou ‘d’ du clavier</a:t>
            </a:r>
          </a:p>
          <a:p>
            <a:pPr>
              <a:defRPr/>
            </a:pPr>
            <a:r>
              <a:rPr lang="fr-CA" dirty="0" smtClean="0"/>
              <a:t>Plus </a:t>
            </a:r>
            <a:r>
              <a:rPr lang="fr-CA" dirty="0" smtClean="0"/>
              <a:t>le temps avance, plus il y a de bombes qui tombent en un court lapse de temps</a:t>
            </a:r>
          </a:p>
          <a:p>
            <a:pPr lvl="1">
              <a:defRPr/>
            </a:pPr>
            <a:r>
              <a:rPr lang="fr-CA" dirty="0" smtClean="0"/>
              <a:t>La première bombe apparaît après 2 sec. La suivante apparaît à </a:t>
            </a:r>
            <a:r>
              <a:rPr lang="fr-CA" dirty="0" smtClean="0"/>
              <a:t>1.995 </a:t>
            </a:r>
            <a:r>
              <a:rPr lang="fr-CA" dirty="0" smtClean="0"/>
              <a:t>sec (-5 msec). Ainsi de suite jusqu’à 1.5 sec</a:t>
            </a:r>
            <a:r>
              <a:rPr lang="fr-CA" smtClean="0"/>
              <a:t>. </a:t>
            </a: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707F3-E781-4D5A-A94B-136DDB696590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Roger on Turbo !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63688"/>
            <a:ext cx="5600700" cy="6034617"/>
          </a:xfrm>
        </p:spPr>
        <p:txBody>
          <a:bodyPr/>
          <a:lstStyle/>
          <a:p>
            <a:pPr>
              <a:defRPr/>
            </a:pPr>
            <a:r>
              <a:rPr lang="fr-CA" sz="2600" dirty="0" smtClean="0"/>
              <a:t>En appuyant sur « espace », Roger avance plus vite pour 5 secondes. Après ces 5 secondes, il tombe plus 50% plus lent pour 3 secondes. Les 3 états de Roger sont donc : </a:t>
            </a:r>
          </a:p>
          <a:p>
            <a:pPr lvl="1">
              <a:defRPr/>
            </a:pPr>
            <a:r>
              <a:rPr lang="fr-CA" sz="2200" dirty="0" smtClean="0"/>
              <a:t>Turbo </a:t>
            </a:r>
            <a:r>
              <a:rPr lang="fr-CA" sz="2200" dirty="0" err="1" smtClean="0"/>
              <a:t>ready</a:t>
            </a:r>
            <a:r>
              <a:rPr lang="fr-CA" sz="2200" dirty="0" smtClean="0"/>
              <a:t> !</a:t>
            </a:r>
          </a:p>
          <a:p>
            <a:pPr lvl="1">
              <a:defRPr/>
            </a:pPr>
            <a:r>
              <a:rPr lang="fr-CA" sz="2200" dirty="0" smtClean="0"/>
              <a:t>On turbo !</a:t>
            </a:r>
          </a:p>
          <a:p>
            <a:pPr lvl="1">
              <a:defRPr/>
            </a:pPr>
            <a:r>
              <a:rPr lang="fr-CA" sz="2200" dirty="0" err="1" smtClean="0"/>
              <a:t>Exhausted</a:t>
            </a:r>
            <a:endParaRPr lang="fr-CA" sz="2200" dirty="0" smtClean="0"/>
          </a:p>
          <a:p>
            <a:pPr>
              <a:defRPr/>
            </a:pPr>
            <a:r>
              <a:rPr lang="fr-CA" sz="2600" dirty="0" smtClean="0"/>
              <a:t>Lorsque Roger est en turbo, la chaîne de caractères « !!! Turbo !!! » apparaît pour 1 seconde.</a:t>
            </a:r>
          </a:p>
          <a:p>
            <a:pPr>
              <a:defRPr/>
            </a:pPr>
            <a:r>
              <a:rPr lang="fr-CA" sz="2600" dirty="0" smtClean="0"/>
              <a:t>Lorsque Roger est en turbo, l’image de fond est modifiée (voir </a:t>
            </a:r>
            <a:r>
              <a:rPr lang="fr-CA" sz="2600" dirty="0" err="1" smtClean="0"/>
              <a:t>powerpoint</a:t>
            </a:r>
            <a:r>
              <a:rPr lang="fr-CA" sz="2600" dirty="0" smtClean="0"/>
              <a:t> suivant)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AC047-2EA3-4BB3-9408-F471B37AE5AF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Fonctionnement du jeu (suite)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AFBD9-3B67-4EFA-B610-B49F72AAAA9D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2339752"/>
            <a:ext cx="6479381" cy="372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Fonctionnement du jeu (suite)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Lorsque la bombe touche au sol, l’image montrant une explosion est affiché pour 1-3 dixième de seconde.</a:t>
            </a:r>
          </a:p>
          <a:p>
            <a:pPr lvl="1">
              <a:defRPr/>
            </a:pPr>
            <a:r>
              <a:rPr lang="fr-CA" dirty="0" smtClean="0"/>
              <a:t>La vie de Roger descend de 1</a:t>
            </a:r>
          </a:p>
          <a:p>
            <a:pPr>
              <a:defRPr/>
            </a:pPr>
            <a:r>
              <a:rPr lang="fr-CA" dirty="0" smtClean="0"/>
              <a:t>Lorsque la bombe tombe dans le chapeau de Roger.</a:t>
            </a:r>
          </a:p>
          <a:p>
            <a:pPr lvl="1">
              <a:defRPr/>
            </a:pPr>
            <a:r>
              <a:rPr lang="fr-CA" dirty="0" smtClean="0"/>
              <a:t>Elle disparaît</a:t>
            </a:r>
          </a:p>
          <a:p>
            <a:pPr lvl="1">
              <a:defRPr/>
            </a:pPr>
            <a:r>
              <a:rPr lang="fr-CA" dirty="0" smtClean="0"/>
              <a:t>Le score est augmenté de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6787E-1C8C-4F5A-A422-A20460A21107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Fonctionnement du jeu (suite)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Lorsque Roger perd sa dernière vie, alors un écran de fin de jeu est affiché et l’usager est invité à recommencer en appuyant sur la touche « espace ».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85B0C-2210-4307-BDEB-F5038EF7DC55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760" y="5220072"/>
            <a:ext cx="3696890" cy="269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Astuces…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Le jeu est programmé en utilisant les positions absolues</a:t>
            </a:r>
          </a:p>
          <a:p>
            <a:pPr>
              <a:defRPr/>
            </a:pPr>
            <a:r>
              <a:rPr lang="fr-CA" dirty="0" smtClean="0"/>
              <a:t>Afin de faire déplacer Roger, vous pouvez utiliser le même code de déplacement que pour la balle du jeu « </a:t>
            </a:r>
            <a:r>
              <a:rPr lang="fr-CA" dirty="0" err="1" smtClean="0"/>
              <a:t>Space</a:t>
            </a:r>
            <a:r>
              <a:rPr lang="fr-CA" dirty="0" smtClean="0"/>
              <a:t> Ball »</a:t>
            </a:r>
          </a:p>
          <a:p>
            <a:pPr lvl="1">
              <a:buFont typeface="Wingdings 2" pitchFamily="18" charset="2"/>
              <a:buNone/>
              <a:defRPr/>
            </a:pPr>
            <a:endParaRPr lang="fr-CA" sz="2000" dirty="0" smtClean="0"/>
          </a:p>
          <a:p>
            <a:pPr lvl="1">
              <a:buFont typeface="Wingdings 2" pitchFamily="18" charset="2"/>
              <a:buNone/>
              <a:defRPr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CC42F-1F7B-4CD2-B58D-5E0967F77F7A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Custom 1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363432"/>
      </a:hlink>
      <a:folHlink>
        <a:srgbClr val="36343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259</TotalTime>
  <Words>272</Words>
  <Application>Microsoft Office PowerPoint</Application>
  <PresentationFormat>Format US (216 x 279 mm)</PresentationFormat>
  <Paragraphs>40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Wingdings 2</vt:lpstr>
      <vt:lpstr>Technic</vt:lpstr>
      <vt:lpstr>Programmation du jeu BOMBER en JavaScript</vt:lpstr>
      <vt:lpstr>But du jeu…</vt:lpstr>
      <vt:lpstr>Fonctionnement du jeu</vt:lpstr>
      <vt:lpstr>Fonctionnement du jeu (suite)</vt:lpstr>
      <vt:lpstr>Roger on Turbo !</vt:lpstr>
      <vt:lpstr>Fonctionnement du jeu (suite)</vt:lpstr>
      <vt:lpstr>Fonctionnement du jeu (suite)</vt:lpstr>
      <vt:lpstr>Fonctionnement du jeu (suite)</vt:lpstr>
      <vt:lpstr>Astuces…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Fred</dc:creator>
  <cp:lastModifiedBy>cvm</cp:lastModifiedBy>
  <cp:revision>96</cp:revision>
  <dcterms:created xsi:type="dcterms:W3CDTF">2009-07-16T01:48:16Z</dcterms:created>
  <dcterms:modified xsi:type="dcterms:W3CDTF">2019-09-24T12:19:14Z</dcterms:modified>
</cp:coreProperties>
</file>